
<file path=[Content_Types].xml><?xml version="1.0" encoding="utf-8"?>
<Types xmlns="http://schemas.openxmlformats.org/package/2006/content-types">
  <Default Extension="jpeg" ContentType="image/jpeg"/>
  <Default Extension="jpg" ContentType="image/pn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eg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notesMasterIdLst>
    <p:notesMasterId r:id="rId10"/>
  </p:notesMasterIdLst>
  <p:sldIdLst>
    <p:sldId id="256" r:id="rId2"/>
    <p:sldId id="259" r:id="rId3"/>
    <p:sldId id="260" r:id="rId4"/>
    <p:sldId id="262" r:id="rId5"/>
    <p:sldId id="261" r:id="rId6"/>
    <p:sldId id="257" r:id="rId7"/>
    <p:sldId id="258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F88AD-4DBA-4076-B26F-A134ED33C6BC}" v="75" dt="2024-12-10T14:18:05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260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0C85DC-FAA3-49A2-B8E8-36AFCF0B2BCC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C97D4-D35B-405C-B4C4-76CA7596489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581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C97D4-D35B-405C-B4C4-76CA75964898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25963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345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291954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03999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476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2996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29963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400195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09099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9336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03091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325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582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204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43629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674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34071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67921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BDBC5-33D9-4417-8927-A551815A5231}" type="datetimeFigureOut">
              <a:rPr lang="pl-PL" smtClean="0"/>
              <a:t>10.12.2024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7C614C-EF15-4956-9B87-373A016217A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873481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lybaryl/ASM-SEM-5-Projekt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CC15841-7D67-7399-1C14-1B6BCF66C3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l-PL" b="1" i="0" dirty="0">
                <a:solidFill>
                  <a:srgbClr val="F0F6FC"/>
                </a:solidFill>
                <a:effectLst/>
                <a:latin typeface="-apple-system"/>
              </a:rPr>
              <a:t>Symulowanie Daltonizmu</a:t>
            </a:r>
            <a:br>
              <a:rPr lang="pl-PL" b="1" i="0" dirty="0">
                <a:solidFill>
                  <a:srgbClr val="F0F6FC"/>
                </a:solidFill>
                <a:effectLst/>
                <a:latin typeface="-apple-system"/>
              </a:rPr>
            </a:b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4F8FF29-FDB8-68A2-DB8C-4C4EDFEE37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2579298" cy="1215844"/>
          </a:xfrm>
        </p:spPr>
        <p:txBody>
          <a:bodyPr>
            <a:normAutofit fontScale="55000" lnSpcReduction="20000"/>
          </a:bodyPr>
          <a:lstStyle/>
          <a:p>
            <a:r>
              <a:rPr lang="pl-PL" dirty="0"/>
              <a:t>Kacper Baryłowicz</a:t>
            </a:r>
          </a:p>
          <a:p>
            <a:r>
              <a:rPr lang="pl-PL" dirty="0"/>
              <a:t>kb305480</a:t>
            </a:r>
          </a:p>
          <a:p>
            <a:r>
              <a:rPr lang="pl-PL" dirty="0"/>
              <a:t>11.12.2024</a:t>
            </a:r>
          </a:p>
          <a:p>
            <a:r>
              <a:rPr lang="pl-PL" dirty="0"/>
              <a:t>Politechnika Śląska</a:t>
            </a:r>
          </a:p>
          <a:p>
            <a:r>
              <a:rPr lang="pl-PL" dirty="0"/>
              <a:t>KAT/AEI/INF/SEM.5</a:t>
            </a:r>
          </a:p>
        </p:txBody>
      </p:sp>
    </p:spTree>
    <p:extLst>
      <p:ext uri="{BB962C8B-B14F-4D97-AF65-F5344CB8AC3E}">
        <p14:creationId xmlns:p14="http://schemas.microsoft.com/office/powerpoint/2010/main" val="11134518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A11D9F-79BC-655E-0F19-4501F328B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2E1E489-A675-E92B-AFF8-19863270A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Problematyka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Algorytmy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Prototyp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System Kontroli Wersji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Podsumowanie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17093488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E2FA4BC-956E-1E55-FB81-9107B22F6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8317" y="146037"/>
            <a:ext cx="8610600" cy="1293028"/>
          </a:xfrm>
        </p:spPr>
        <p:txBody>
          <a:bodyPr/>
          <a:lstStyle/>
          <a:p>
            <a:r>
              <a:rPr lang="pl-PL" dirty="0"/>
              <a:t>problematyka</a:t>
            </a:r>
          </a:p>
        </p:txBody>
      </p:sp>
      <p:pic>
        <p:nvPicPr>
          <p:cNvPr id="9" name="Obraz 8" descr="Obraz zawierający kwiat, roślina, na wolnym powietrzu, tulipan&#10;&#10;Opis wygenerowany automatycznie">
            <a:extLst>
              <a:ext uri="{FF2B5EF4-FFF2-40B4-BE49-F238E27FC236}">
                <a16:creationId xmlns:a16="http://schemas.microsoft.com/office/drawing/2014/main" id="{8A4FE24D-1024-E278-5AFE-FF28FBAA9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938" y="3511576"/>
            <a:ext cx="2524126" cy="1684065"/>
          </a:xfrm>
          <a:prstGeom prst="rect">
            <a:avLst/>
          </a:prstGeom>
        </p:spPr>
      </p:pic>
      <p:pic>
        <p:nvPicPr>
          <p:cNvPr id="11" name="Obraz 10" descr="Obraz zawierający kwiat, roślina, płatek kwiatu, na wolnym powietrzu&#10;&#10;Opis wygenerowany automatycznie">
            <a:extLst>
              <a:ext uri="{FF2B5EF4-FFF2-40B4-BE49-F238E27FC236}">
                <a16:creationId xmlns:a16="http://schemas.microsoft.com/office/drawing/2014/main" id="{BF261819-08DF-FED9-49F9-6803B3C47F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900" y="3511577"/>
            <a:ext cx="2524125" cy="1684065"/>
          </a:xfrm>
          <a:prstGeom prst="rect">
            <a:avLst/>
          </a:prstGeom>
        </p:spPr>
      </p:pic>
      <p:sp>
        <p:nvSpPr>
          <p:cNvPr id="12" name="pole tekstowe 11">
            <a:extLst>
              <a:ext uri="{FF2B5EF4-FFF2-40B4-BE49-F238E27FC236}">
                <a16:creationId xmlns:a16="http://schemas.microsoft.com/office/drawing/2014/main" id="{DD9140FF-89B2-31A5-3972-7AAC2211A4A3}"/>
              </a:ext>
            </a:extLst>
          </p:cNvPr>
          <p:cNvSpPr txBox="1"/>
          <p:nvPr/>
        </p:nvSpPr>
        <p:spPr>
          <a:xfrm>
            <a:off x="4833938" y="461848"/>
            <a:ext cx="2556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Bez daltonizmu</a:t>
            </a:r>
          </a:p>
        </p:txBody>
      </p:sp>
      <p:pic>
        <p:nvPicPr>
          <p:cNvPr id="14" name="Obraz 13" descr="Obraz zawierający roślina, płatek kwiatu, na wolnym powietrzu, tulipan&#10;&#10;Opis wygenerowany automatycznie">
            <a:extLst>
              <a:ext uri="{FF2B5EF4-FFF2-40B4-BE49-F238E27FC236}">
                <a16:creationId xmlns:a16="http://schemas.microsoft.com/office/drawing/2014/main" id="{998BEEA8-D96B-5806-6DC5-47DDAC958A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045" y="820326"/>
            <a:ext cx="2524126" cy="1684065"/>
          </a:xfrm>
          <a:prstGeom prst="rect">
            <a:avLst/>
          </a:prstGeom>
        </p:spPr>
      </p:pic>
      <p:pic>
        <p:nvPicPr>
          <p:cNvPr id="16" name="Obraz 15" descr="Obraz zawierający roślina, kwiat, na wolnym powietrzu, płatek kwiatu&#10;&#10;Opis wygenerowany automatycznie">
            <a:extLst>
              <a:ext uri="{FF2B5EF4-FFF2-40B4-BE49-F238E27FC236}">
                <a16:creationId xmlns:a16="http://schemas.microsoft.com/office/drawing/2014/main" id="{C1B91627-F6FE-C51C-A456-C8BBF408E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982" y="3511577"/>
            <a:ext cx="2524126" cy="1684065"/>
          </a:xfrm>
          <a:prstGeom prst="rect">
            <a:avLst/>
          </a:prstGeom>
        </p:spPr>
      </p:pic>
      <p:sp>
        <p:nvSpPr>
          <p:cNvPr id="17" name="pole tekstowe 16">
            <a:extLst>
              <a:ext uri="{FF2B5EF4-FFF2-40B4-BE49-F238E27FC236}">
                <a16:creationId xmlns:a16="http://schemas.microsoft.com/office/drawing/2014/main" id="{015F3940-C511-AA80-AEB6-253C2A800686}"/>
              </a:ext>
            </a:extLst>
          </p:cNvPr>
          <p:cNvSpPr txBox="1"/>
          <p:nvPr/>
        </p:nvSpPr>
        <p:spPr>
          <a:xfrm>
            <a:off x="1032982" y="5195642"/>
            <a:ext cx="2524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Deuteranopia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BBB77CAA-FC86-34C3-7A24-A78DE74EFBCD}"/>
              </a:ext>
            </a:extLst>
          </p:cNvPr>
          <p:cNvSpPr txBox="1"/>
          <p:nvPr/>
        </p:nvSpPr>
        <p:spPr>
          <a:xfrm>
            <a:off x="4802385" y="5223416"/>
            <a:ext cx="255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Protanopia</a:t>
            </a: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CF19C9D7-B851-5694-4849-F9B4FD6E57FF}"/>
              </a:ext>
            </a:extLst>
          </p:cNvPr>
          <p:cNvSpPr txBox="1"/>
          <p:nvPr/>
        </p:nvSpPr>
        <p:spPr>
          <a:xfrm>
            <a:off x="8851899" y="5223416"/>
            <a:ext cx="25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Tritanopia</a:t>
            </a:r>
          </a:p>
        </p:txBody>
      </p:sp>
      <p:cxnSp>
        <p:nvCxnSpPr>
          <p:cNvPr id="21" name="Łącznik: zakrzywiony 20">
            <a:extLst>
              <a:ext uri="{FF2B5EF4-FFF2-40B4-BE49-F238E27FC236}">
                <a16:creationId xmlns:a16="http://schemas.microsoft.com/office/drawing/2014/main" id="{A2956564-FBDF-E6F2-B3DC-383A78239CFA}"/>
              </a:ext>
            </a:extLst>
          </p:cNvPr>
          <p:cNvCxnSpPr>
            <a:cxnSpLocks/>
            <a:stCxn id="14" idx="1"/>
            <a:endCxn id="16" idx="0"/>
          </p:cNvCxnSpPr>
          <p:nvPr/>
        </p:nvCxnSpPr>
        <p:spPr>
          <a:xfrm rot="10800000" flipV="1">
            <a:off x="2295045" y="1662359"/>
            <a:ext cx="2540000" cy="1849218"/>
          </a:xfrm>
          <a:prstGeom prst="curved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Łącznik: zakrzywiony 23">
            <a:extLst>
              <a:ext uri="{FF2B5EF4-FFF2-40B4-BE49-F238E27FC236}">
                <a16:creationId xmlns:a16="http://schemas.microsoft.com/office/drawing/2014/main" id="{DE9A026C-9FF5-18B9-9A16-84827F8B88B3}"/>
              </a:ext>
            </a:extLst>
          </p:cNvPr>
          <p:cNvCxnSpPr>
            <a:cxnSpLocks/>
            <a:stCxn id="14" idx="3"/>
            <a:endCxn id="11" idx="0"/>
          </p:cNvCxnSpPr>
          <p:nvPr/>
        </p:nvCxnSpPr>
        <p:spPr>
          <a:xfrm>
            <a:off x="7359171" y="1662359"/>
            <a:ext cx="2754792" cy="1849218"/>
          </a:xfrm>
          <a:prstGeom prst="curvedConnector2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Łącznik: zakrzywiony 26">
            <a:extLst>
              <a:ext uri="{FF2B5EF4-FFF2-40B4-BE49-F238E27FC236}">
                <a16:creationId xmlns:a16="http://schemas.microsoft.com/office/drawing/2014/main" id="{A01544CF-54AF-D5BF-A399-D4CBD036E78A}"/>
              </a:ext>
            </a:extLst>
          </p:cNvPr>
          <p:cNvCxnSpPr>
            <a:cxnSpLocks/>
            <a:stCxn id="14" idx="2"/>
            <a:endCxn id="9" idx="0"/>
          </p:cNvCxnSpPr>
          <p:nvPr/>
        </p:nvCxnSpPr>
        <p:spPr>
          <a:xfrm rot="5400000">
            <a:off x="5592963" y="3007430"/>
            <a:ext cx="1007185" cy="1107"/>
          </a:xfrm>
          <a:prstGeom prst="curvedConnector3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pole tekstowe 30">
            <a:extLst>
              <a:ext uri="{FF2B5EF4-FFF2-40B4-BE49-F238E27FC236}">
                <a16:creationId xmlns:a16="http://schemas.microsoft.com/office/drawing/2014/main" id="{B096B7B4-D81D-B892-A6E6-58D508F4A629}"/>
              </a:ext>
            </a:extLst>
          </p:cNvPr>
          <p:cNvSpPr txBox="1"/>
          <p:nvPr/>
        </p:nvSpPr>
        <p:spPr>
          <a:xfrm>
            <a:off x="1032982" y="5564974"/>
            <a:ext cx="252412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050" dirty="0"/>
              <a:t>Opis: Osoby z deuteranopią mają trudności z rozróżnianiem zieleni i czerwieni. Kolory te często wydają się bardziej żółtawe lub zbliżone do siebie.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721B157D-AF1F-BDFA-ADA2-52AC4FD7951F}"/>
              </a:ext>
            </a:extLst>
          </p:cNvPr>
          <p:cNvSpPr txBox="1"/>
          <p:nvPr/>
        </p:nvSpPr>
        <p:spPr>
          <a:xfrm>
            <a:off x="4802385" y="5564974"/>
            <a:ext cx="2524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050" dirty="0"/>
              <a:t>Opis: Czerwienie są postrzegane jako ciemniejsze, a różnica między czerwienią a zielenią jest trudna do zauważenia.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3249C8C2-CB38-2082-699E-B2143BA8E961}"/>
              </a:ext>
            </a:extLst>
          </p:cNvPr>
          <p:cNvSpPr txBox="1"/>
          <p:nvPr/>
        </p:nvSpPr>
        <p:spPr>
          <a:xfrm>
            <a:off x="8851899" y="5564974"/>
            <a:ext cx="25241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sz="1050" dirty="0"/>
              <a:t>Opis: Kolory niebieskie są mocno zredukowane lub nieobecne. Żółcie i zielenie mogą wyglądać podobnie.</a:t>
            </a:r>
          </a:p>
        </p:txBody>
      </p:sp>
      <p:sp>
        <p:nvSpPr>
          <p:cNvPr id="34" name="Prostokąt 33">
            <a:extLst>
              <a:ext uri="{FF2B5EF4-FFF2-40B4-BE49-F238E27FC236}">
                <a16:creationId xmlns:a16="http://schemas.microsoft.com/office/drawing/2014/main" id="{619B4141-83C1-4A22-8C02-A4FD65A4B322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/>
              <a:t>1. Problematyka </a:t>
            </a:r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| 2. Algorytmy | 3. Prototyp | 4. System Kontroli Wersji | 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1092957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D3CF51C-70DE-86D4-9122-48CC8ABD7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problematyka</a:t>
            </a:r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2844034E-A5DA-2F50-3F7D-337EC893A40D}"/>
              </a:ext>
            </a:extLst>
          </p:cNvPr>
          <p:cNvSpPr/>
          <p:nvPr/>
        </p:nvSpPr>
        <p:spPr>
          <a:xfrm>
            <a:off x="2895600" y="2368295"/>
            <a:ext cx="6449568" cy="3725331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0" name="Picture 2" descr="daltonizm rozkład">
            <a:extLst>
              <a:ext uri="{FF2B5EF4-FFF2-40B4-BE49-F238E27FC236}">
                <a16:creationId xmlns:a16="http://schemas.microsoft.com/office/drawing/2014/main" id="{F07E15F4-EFC4-F831-C51D-7F9BFE818F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417" y="2667579"/>
            <a:ext cx="5849166" cy="3077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A812DA9C-44B2-C586-57D2-4B9E880D0E8E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/>
              <a:t>1. Problematyka </a:t>
            </a:r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| 2. Algorytmy | 3. Prototyp| 4. System Kontroli Wersji | 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1256414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6A00CE-2093-0BD2-7027-C2D95C2E6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69048"/>
            <a:ext cx="8610600" cy="1293028"/>
          </a:xfrm>
        </p:spPr>
        <p:txBody>
          <a:bodyPr/>
          <a:lstStyle/>
          <a:p>
            <a:r>
              <a:rPr lang="pl-PL" dirty="0"/>
              <a:t>algorytmy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2918458-620A-F69D-57EE-7E25A3B0A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362076"/>
            <a:ext cx="10820400" cy="5095874"/>
          </a:xfrm>
        </p:spPr>
        <p:txBody>
          <a:bodyPr>
            <a:normAutofit fontScale="7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wczytanie obrazu</a:t>
            </a:r>
          </a:p>
          <a:p>
            <a:pPr lvl="1"/>
            <a:r>
              <a:rPr lang="pl-PL" dirty="0"/>
              <a:t>obraz jest konwertowany na tablicę pikseli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wybór implementacji: C#, ASM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wybór trybu daltonizmu: deuteranopia, protanopia, </a:t>
            </a:r>
            <a:r>
              <a:rPr lang="pl-PL" dirty="0" err="1"/>
              <a:t>triatonopia</a:t>
            </a:r>
            <a:r>
              <a:rPr lang="pl-PL" dirty="0"/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symulacja daltonizmu (R/R’ – </a:t>
            </a:r>
            <a:r>
              <a:rPr lang="pl-PL" dirty="0" err="1"/>
              <a:t>original</a:t>
            </a:r>
            <a:r>
              <a:rPr lang="pl-PL" dirty="0"/>
              <a:t>/</a:t>
            </a:r>
            <a:r>
              <a:rPr lang="pl-PL" dirty="0" err="1"/>
              <a:t>new</a:t>
            </a:r>
            <a:r>
              <a:rPr lang="pl-PL" dirty="0"/>
              <a:t> red, G/G’ – </a:t>
            </a:r>
            <a:r>
              <a:rPr lang="pl-PL" dirty="0" err="1"/>
              <a:t>original</a:t>
            </a:r>
            <a:r>
              <a:rPr lang="pl-PL" dirty="0"/>
              <a:t>/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green</a:t>
            </a:r>
            <a:r>
              <a:rPr lang="pl-PL" dirty="0"/>
              <a:t>, B/B’ –  </a:t>
            </a:r>
            <a:r>
              <a:rPr lang="pl-PL" dirty="0" err="1"/>
              <a:t>original</a:t>
            </a:r>
            <a:r>
              <a:rPr lang="pl-PL" dirty="0"/>
              <a:t>/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blue</a:t>
            </a:r>
            <a:r>
              <a:rPr lang="pl-PL" dirty="0"/>
              <a:t>) </a:t>
            </a:r>
          </a:p>
          <a:p>
            <a:pPr lvl="1"/>
            <a:r>
              <a:rPr lang="pl-PL" dirty="0"/>
              <a:t>deuteranopia :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R’ = R * 0.625 + G * 0.375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G’ = G * 0.7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B’ = B * 0.8</a:t>
            </a:r>
          </a:p>
          <a:p>
            <a:pPr lvl="1"/>
            <a:r>
              <a:rPr lang="pl-PL" dirty="0"/>
              <a:t>protanopia :  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R’ = R * 0.567 + G * 0.433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G’ = G * 0.558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B’ = B * 0</a:t>
            </a:r>
          </a:p>
          <a:p>
            <a:pPr lvl="1"/>
            <a:r>
              <a:rPr lang="pl-PL" dirty="0" err="1"/>
              <a:t>triatonopia</a:t>
            </a:r>
            <a:r>
              <a:rPr lang="pl-PL" dirty="0"/>
              <a:t> 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R’ = R * 0.95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G’ = G * 0.433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pl-PL" dirty="0">
                <a:latin typeface="Consolas" panose="020B0609020204030204" pitchFamily="49" charset="0"/>
              </a:rPr>
              <a:t>B’ = B * 0.567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obliczanie czasu przetwarzania dla wybranej opcji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wyświetlanie obrazka na ekranie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zapisywanie obrazka na dysku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debugowanie (opcja wykonuje daną operację 5-krotnie w </a:t>
            </a:r>
            <a:r>
              <a:rPr lang="pl-PL" dirty="0" err="1"/>
              <a:t>asm</a:t>
            </a:r>
            <a:r>
              <a:rPr lang="pl-PL" dirty="0"/>
              <a:t> i c#, następnie uśrednia wyniki i je porównuje)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FD075C10-1204-1558-EEEC-3E55E84AAA2B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1. Problematyka | </a:t>
            </a:r>
            <a:r>
              <a:rPr lang="pl-PL" sz="700" dirty="0">
                <a:solidFill>
                  <a:schemeClr val="tx1"/>
                </a:solidFill>
              </a:rPr>
              <a:t>2. Algorytmy </a:t>
            </a:r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| 3. Prototyp | 4. System Kontroli Wersji | 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1682120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12-10 10-31-05">
            <a:hlinkClick r:id="" action="ppaction://media"/>
            <a:extLst>
              <a:ext uri="{FF2B5EF4-FFF2-40B4-BE49-F238E27FC236}">
                <a16:creationId xmlns:a16="http://schemas.microsoft.com/office/drawing/2014/main" id="{F20A56AB-BEEA-FF66-6D09-EFA5884163D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507"/>
            <a:ext cx="12192000" cy="6857493"/>
          </a:xfrm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1DBACC68-E5DC-4527-2F0C-784DCDE1D125}"/>
              </a:ext>
            </a:extLst>
          </p:cNvPr>
          <p:cNvSpPr txBox="1"/>
          <p:nvPr/>
        </p:nvSpPr>
        <p:spPr>
          <a:xfrm>
            <a:off x="8648700" y="-1244600"/>
            <a:ext cx="3975100" cy="124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0C0F6F5-A2E9-0F18-C563-582AFD8CCD34}"/>
              </a:ext>
            </a:extLst>
          </p:cNvPr>
          <p:cNvSpPr/>
          <p:nvPr/>
        </p:nvSpPr>
        <p:spPr>
          <a:xfrm>
            <a:off x="9372600" y="0"/>
            <a:ext cx="2819400" cy="10287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FC4B2279-2275-6480-A3E2-128B9424E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2043" y="0"/>
            <a:ext cx="2929957" cy="1028700"/>
          </a:xfrm>
        </p:spPr>
        <p:txBody>
          <a:bodyPr/>
          <a:lstStyle/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</a:t>
            </a: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18F93272-1732-6B29-8475-C21909CFEA59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1. Problematyka | 2. Algorytmy | </a:t>
            </a:r>
            <a:r>
              <a:rPr lang="pl-PL" sz="700" dirty="0">
                <a:solidFill>
                  <a:schemeClr val="tx1"/>
                </a:solidFill>
              </a:rPr>
              <a:t>3. Prototyp </a:t>
            </a:r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| 4. System Kontroli Wersji | 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43193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48692AD-E52C-1282-133D-91FF70287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600" y="154773"/>
            <a:ext cx="8610600" cy="1293028"/>
          </a:xfrm>
        </p:spPr>
        <p:txBody>
          <a:bodyPr/>
          <a:lstStyle/>
          <a:p>
            <a:r>
              <a:rPr lang="pl-PL" dirty="0"/>
              <a:t>System kontroli wersji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53D4AE72-B0CE-5122-BD9D-1E5E236D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3" y="1505942"/>
            <a:ext cx="11508274" cy="519728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7AC4E34-33E7-1939-EDFA-0F5D204F0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63" y="781957"/>
            <a:ext cx="665844" cy="6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6D36D672-2569-4B15-68C5-86BEBBEBAE03}"/>
              </a:ext>
            </a:extLst>
          </p:cNvPr>
          <p:cNvSpPr txBox="1"/>
          <p:nvPr/>
        </p:nvSpPr>
        <p:spPr>
          <a:xfrm>
            <a:off x="904190" y="984074"/>
            <a:ext cx="57295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: </a:t>
            </a:r>
            <a:r>
              <a:rPr lang="pl-PL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pl-PL" sz="1100" dirty="0" err="1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malybaryl</a:t>
            </a:r>
            <a:r>
              <a:rPr lang="pl-PL" sz="11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/ASM-SEM-5-Projekt</a:t>
            </a:r>
            <a:endParaRPr lang="pl-PL" sz="1100" dirty="0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02E39C3-A2AB-EE37-F54E-640125339682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1. Problematyka | 2. Algorytmy | 3. Problematyka | </a:t>
            </a:r>
            <a:r>
              <a:rPr lang="pl-PL" sz="700" dirty="0">
                <a:solidFill>
                  <a:schemeClr val="tx1"/>
                </a:solidFill>
              </a:rPr>
              <a:t>4. System Kontroli Wersji</a:t>
            </a:r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 | 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31106641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3DDCB09-D087-377C-7B48-F8D6E35B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Podsumowanie i wnioski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29A1FB2-3052-7BCA-B151-51826A72A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Implementacja przetwarzanie obrazów, dla trzech różnych rodzajów daltonizmu: Deuteranopii, Protanopii, Tritanopii.</a:t>
            </a:r>
          </a:p>
          <a:p>
            <a:r>
              <a:rPr lang="pl-PL" dirty="0"/>
              <a:t>Porównywanie szybkości działania funkcji asemblerowej, a c#-</a:t>
            </a:r>
            <a:r>
              <a:rPr lang="pl-PL" dirty="0" err="1"/>
              <a:t>powej</a:t>
            </a:r>
            <a:r>
              <a:rPr lang="pl-PL" dirty="0"/>
              <a:t>.</a:t>
            </a:r>
          </a:p>
          <a:p>
            <a:r>
              <a:rPr lang="pl-PL" dirty="0"/>
              <a:t>Wpływ wielowątkowości na szybkość przetwarzania obrazu.</a:t>
            </a:r>
          </a:p>
          <a:p>
            <a:r>
              <a:rPr lang="pl-PL" dirty="0"/>
              <a:t>Kierunki rozwoju:</a:t>
            </a:r>
          </a:p>
          <a:p>
            <a:pPr lvl="1"/>
            <a:r>
              <a:rPr lang="pl-PL" dirty="0"/>
              <a:t>integracja z systemami mobilnymi i przeglądarkami</a:t>
            </a:r>
          </a:p>
          <a:p>
            <a:pPr lvl="1"/>
            <a:r>
              <a:rPr lang="pl-PL" dirty="0"/>
              <a:t>rozszerzenie o inne zaburzenia widzenia</a:t>
            </a:r>
          </a:p>
          <a:p>
            <a:endParaRPr lang="pl-PL" dirty="0"/>
          </a:p>
          <a:p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9EBD8063-535B-C151-4043-5A60F0849E12}"/>
              </a:ext>
            </a:extLst>
          </p:cNvPr>
          <p:cNvSpPr/>
          <p:nvPr/>
        </p:nvSpPr>
        <p:spPr>
          <a:xfrm>
            <a:off x="0" y="6734175"/>
            <a:ext cx="12192000" cy="123825"/>
          </a:xfrm>
          <a:prstGeom prst="rect">
            <a:avLst/>
          </a:prstGeom>
          <a:solidFill>
            <a:srgbClr val="FF0000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700" dirty="0">
                <a:solidFill>
                  <a:schemeClr val="tx1">
                    <a:lumMod val="50000"/>
                  </a:schemeClr>
                </a:solidFill>
              </a:rPr>
              <a:t>1. Problematyka | 2. Algorytmy | 3. Problematyka | 4. System Kontroli Wersji | </a:t>
            </a:r>
            <a:r>
              <a:rPr lang="pl-PL" sz="700" dirty="0">
                <a:solidFill>
                  <a:schemeClr val="tx1"/>
                </a:solidFill>
              </a:rPr>
              <a:t>5. Posumowanie i wnioski</a:t>
            </a:r>
          </a:p>
        </p:txBody>
      </p:sp>
    </p:spTree>
    <p:extLst>
      <p:ext uri="{BB962C8B-B14F-4D97-AF65-F5344CB8AC3E}">
        <p14:creationId xmlns:p14="http://schemas.microsoft.com/office/powerpoint/2010/main" val="6966053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ara">
  <a:themeElements>
    <a:clrScheme name="Para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Para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TM04033937[[fn=Para]]</Template>
  <TotalTime>304</TotalTime>
  <Words>456</Words>
  <Application>Microsoft Office PowerPoint</Application>
  <PresentationFormat>Panoramiczny</PresentationFormat>
  <Paragraphs>60</Paragraphs>
  <Slides>8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5" baseType="lpstr">
      <vt:lpstr>-apple-system</vt:lpstr>
      <vt:lpstr>Aptos</vt:lpstr>
      <vt:lpstr>Arial</vt:lpstr>
      <vt:lpstr>Century Gothic</vt:lpstr>
      <vt:lpstr>Consolas</vt:lpstr>
      <vt:lpstr>Wingdings</vt:lpstr>
      <vt:lpstr>Para</vt:lpstr>
      <vt:lpstr>Symulowanie Daltonizmu </vt:lpstr>
      <vt:lpstr>Agenda</vt:lpstr>
      <vt:lpstr>problematyka</vt:lpstr>
      <vt:lpstr>problematyka</vt:lpstr>
      <vt:lpstr>algorytmy</vt:lpstr>
      <vt:lpstr>Prototyp</vt:lpstr>
      <vt:lpstr>System kontroli wersji</vt:lpstr>
      <vt:lpstr>Podsumowanie i wnioski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Kacper Baryłowicz (kb305480)</dc:creator>
  <cp:lastModifiedBy>Kacper Baryłowicz (kb305480)</cp:lastModifiedBy>
  <cp:revision>1</cp:revision>
  <dcterms:created xsi:type="dcterms:W3CDTF">2024-12-10T09:16:01Z</dcterms:created>
  <dcterms:modified xsi:type="dcterms:W3CDTF">2024-12-10T14:20:42Z</dcterms:modified>
</cp:coreProperties>
</file>